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7"/>
  </p:notesMasterIdLst>
  <p:sldIdLst>
    <p:sldId id="256" r:id="rId3"/>
    <p:sldId id="257" r:id="rId4"/>
    <p:sldId id="258" r:id="rId5"/>
    <p:sldId id="259" r:id="rId6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8"/>
      <p:bold r:id="rId9"/>
      <p:italic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312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9214434189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9214434189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910233181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g910233181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9214434189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g9214434189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910233181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g910233181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37775" rIns="75575" bIns="377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Calibri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37775" rIns="75575" bIns="377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37775" rIns="75575" bIns="377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37775" rIns="75575" bIns="377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37775" rIns="75575" bIns="377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37775" rIns="75575" bIns="377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37775" rIns="75575" bIns="37775" anchor="t" anchorCtr="0">
            <a:noAutofit/>
          </a:bodyPr>
          <a:lstStyle>
            <a:lvl1pPr marL="457200" lvl="0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1pPr>
            <a:lvl2pPr marL="91440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2pPr>
            <a:lvl3pPr marL="1371600" lvl="2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marL="1828800" lvl="3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4pPr>
            <a:lvl5pPr marL="2286000" lvl="4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5pPr>
            <a:lvl6pPr marL="2743200" lvl="5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marL="3200400" lvl="6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marL="3657600" lvl="7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marL="4114800" lvl="8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37775" rIns="75575" bIns="377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37775" rIns="75575" bIns="377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37775" rIns="75575" bIns="377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623888" y="1282305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37775" rIns="75575" bIns="377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Calibri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37775" rIns="75575" bIns="377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37775" rIns="75575" bIns="377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37775" rIns="75575" bIns="377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37775" rIns="75575" bIns="377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37775" rIns="75575" bIns="377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37775" rIns="75575" bIns="37775" anchor="t" anchorCtr="0">
            <a:noAutofit/>
          </a:bodyPr>
          <a:lstStyle>
            <a:lvl1pPr marL="457200" lvl="0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1pPr>
            <a:lvl2pPr marL="91440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2pPr>
            <a:lvl3pPr marL="1371600" lvl="2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marL="1828800" lvl="3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4pPr>
            <a:lvl5pPr marL="2286000" lvl="4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5pPr>
            <a:lvl6pPr marL="2743200" lvl="5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marL="3200400" lvl="6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marL="3657600" lvl="7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marL="4114800" lvl="8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37775" rIns="75575" bIns="37775" anchor="t" anchorCtr="0">
            <a:noAutofit/>
          </a:bodyPr>
          <a:lstStyle>
            <a:lvl1pPr marL="457200" lvl="0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1pPr>
            <a:lvl2pPr marL="91440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2pPr>
            <a:lvl3pPr marL="1371600" lvl="2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marL="1828800" lvl="3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4pPr>
            <a:lvl5pPr marL="2286000" lvl="4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5pPr>
            <a:lvl6pPr marL="2743200" lvl="5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marL="3200400" lvl="6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marL="3657600" lvl="7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marL="4114800" lvl="8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37775" rIns="75575" bIns="377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37775" rIns="75575" bIns="377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37775" rIns="75575" bIns="377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629841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37775" rIns="75575" bIns="377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37775" rIns="75575" bIns="377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37775" rIns="75575" bIns="37775" anchor="t" anchorCtr="0">
            <a:noAutofit/>
          </a:bodyPr>
          <a:lstStyle>
            <a:lvl1pPr marL="457200" lvl="0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1pPr>
            <a:lvl2pPr marL="91440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2pPr>
            <a:lvl3pPr marL="1371600" lvl="2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marL="1828800" lvl="3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4pPr>
            <a:lvl5pPr marL="2286000" lvl="4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5pPr>
            <a:lvl6pPr marL="2743200" lvl="5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marL="3200400" lvl="6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marL="3657600" lvl="7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marL="4114800" lvl="8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3"/>
          </p:nvPr>
        </p:nvSpPr>
        <p:spPr>
          <a:xfrm>
            <a:off x="4629151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37775" rIns="75575" bIns="377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4"/>
          </p:nvPr>
        </p:nvSpPr>
        <p:spPr>
          <a:xfrm>
            <a:off x="4629151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37775" rIns="75575" bIns="37775" anchor="t" anchorCtr="0">
            <a:noAutofit/>
          </a:bodyPr>
          <a:lstStyle>
            <a:lvl1pPr marL="457200" lvl="0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1pPr>
            <a:lvl2pPr marL="91440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2pPr>
            <a:lvl3pPr marL="1371600" lvl="2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marL="1828800" lvl="3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4pPr>
            <a:lvl5pPr marL="2286000" lvl="4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5pPr>
            <a:lvl6pPr marL="2743200" lvl="5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marL="3200400" lvl="6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marL="3657600" lvl="7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marL="4114800" lvl="8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37775" rIns="75575" bIns="377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37775" rIns="75575" bIns="377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37775" rIns="75575" bIns="377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37775" rIns="75575" bIns="377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37775" rIns="75575" bIns="377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37775" rIns="75575" bIns="377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37775" rIns="75575" bIns="377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37775" rIns="75575" bIns="377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37775" rIns="75575" bIns="377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37775" rIns="75575" bIns="377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37775" rIns="75575" bIns="377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None/>
              <a:defRPr sz="29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887391" y="740570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37775" rIns="75575" bIns="37775" anchor="t" anchorCtr="0">
            <a:noAutofit/>
          </a:bodyPr>
          <a:lstStyle>
            <a:lvl1pPr marL="457200" lvl="0" indent="-4127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1pPr>
            <a:lvl2pPr marL="914400" lvl="1" indent="-3873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2pPr>
            <a:lvl3pPr marL="1371600" lvl="2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37775" rIns="75575" bIns="377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37775" rIns="75575" bIns="377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37775" rIns="75575" bIns="377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37775" rIns="75575" bIns="377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37775" rIns="75575" bIns="377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None/>
              <a:defRPr sz="29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3887391" y="740570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37775" rIns="75575" bIns="377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37775" rIns="75575" bIns="377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37775" rIns="75575" bIns="377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37775" rIns="75575" bIns="377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37775" rIns="75575" bIns="377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37775" rIns="75575" bIns="377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37775" rIns="75575" bIns="37775" anchor="t" anchorCtr="0">
            <a:noAutofit/>
          </a:bodyPr>
          <a:lstStyle>
            <a:lvl1pPr marL="457200" lvl="0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1pPr>
            <a:lvl2pPr marL="91440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2pPr>
            <a:lvl3pPr marL="1371600" lvl="2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marL="1828800" lvl="3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4pPr>
            <a:lvl5pPr marL="2286000" lvl="4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5pPr>
            <a:lvl6pPr marL="2743200" lvl="5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marL="3200400" lvl="6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marL="3657600" lvl="7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marL="4114800" lvl="8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37775" rIns="75575" bIns="377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37775" rIns="75575" bIns="377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37775" rIns="75575" bIns="377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5350051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37775" rIns="75575" bIns="377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1349476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37775" rIns="75575" bIns="37775" anchor="t" anchorCtr="0">
            <a:noAutofit/>
          </a:bodyPr>
          <a:lstStyle>
            <a:lvl1pPr marL="457200" lvl="0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1pPr>
            <a:lvl2pPr marL="91440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2pPr>
            <a:lvl3pPr marL="1371600" lvl="2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marL="1828800" lvl="3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4pPr>
            <a:lvl5pPr marL="2286000" lvl="4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5pPr>
            <a:lvl6pPr marL="2743200" lvl="5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marL="3200400" lvl="6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marL="3657600" lvl="7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marL="4114800" lvl="8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37775" rIns="75575" bIns="377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37775" rIns="75575" bIns="377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37775" rIns="75575" bIns="377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37775" rIns="75575" bIns="377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37775" rIns="75575" bIns="37775" anchor="t" anchorCtr="0">
            <a:noAutofit/>
          </a:bodyPr>
          <a:lstStyle>
            <a:lvl1pPr marL="457200" marR="0" lvl="0" indent="-3873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37775" rIns="75575" bIns="377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37775" rIns="75575" bIns="377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37775" rIns="75575" bIns="377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/>
        </p:nvSpPr>
        <p:spPr>
          <a:xfrm>
            <a:off x="6711757" y="410882"/>
            <a:ext cx="2288700" cy="3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37775" rIns="75575" bIns="377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8/24-8/28</a:t>
            </a:r>
            <a:endParaRPr sz="1200"/>
          </a:p>
        </p:txBody>
      </p:sp>
      <p:sp>
        <p:nvSpPr>
          <p:cNvPr id="130" name="Google Shape;130;p25"/>
          <p:cNvSpPr txBox="1"/>
          <p:nvPr/>
        </p:nvSpPr>
        <p:spPr>
          <a:xfrm>
            <a:off x="297616" y="1299883"/>
            <a:ext cx="1652400" cy="2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37775" rIns="75575" bIns="37775" anchor="t" anchorCtr="0">
            <a:noAutofit/>
          </a:bodyPr>
          <a:lstStyle/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8/24 LIVE</a:t>
            </a:r>
            <a:endParaRPr sz="1200"/>
          </a:p>
        </p:txBody>
      </p:sp>
      <p:sp>
        <p:nvSpPr>
          <p:cNvPr id="131" name="Google Shape;131;p25"/>
          <p:cNvSpPr txBox="1"/>
          <p:nvPr/>
        </p:nvSpPr>
        <p:spPr>
          <a:xfrm>
            <a:off x="3745858" y="1329765"/>
            <a:ext cx="1652400" cy="2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37775" rIns="75575" bIns="37775" anchor="t" anchorCtr="0">
            <a:noAutofit/>
          </a:bodyPr>
          <a:lstStyle/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8/26 LIVE</a:t>
            </a:r>
            <a:endParaRPr sz="1200"/>
          </a:p>
        </p:txBody>
      </p:sp>
      <p:sp>
        <p:nvSpPr>
          <p:cNvPr id="132" name="Google Shape;132;p25"/>
          <p:cNvSpPr txBox="1"/>
          <p:nvPr/>
        </p:nvSpPr>
        <p:spPr>
          <a:xfrm>
            <a:off x="2021738" y="1318485"/>
            <a:ext cx="1652400" cy="2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37775" rIns="75575" bIns="37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8/25 INDEPENDENT</a:t>
            </a:r>
            <a:endParaRPr sz="1200"/>
          </a:p>
        </p:txBody>
      </p:sp>
      <p:sp>
        <p:nvSpPr>
          <p:cNvPr id="133" name="Google Shape;133;p25"/>
          <p:cNvSpPr txBox="1"/>
          <p:nvPr/>
        </p:nvSpPr>
        <p:spPr>
          <a:xfrm>
            <a:off x="5469978" y="1376082"/>
            <a:ext cx="1652400" cy="2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37775" rIns="75575" bIns="37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8/27 INDEPENDENT</a:t>
            </a:r>
            <a:endParaRPr sz="1200"/>
          </a:p>
        </p:txBody>
      </p:sp>
      <p:sp>
        <p:nvSpPr>
          <p:cNvPr id="134" name="Google Shape;134;p25"/>
          <p:cNvSpPr txBox="1"/>
          <p:nvPr/>
        </p:nvSpPr>
        <p:spPr>
          <a:xfrm>
            <a:off x="7194101" y="1329765"/>
            <a:ext cx="1652400" cy="2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37775" rIns="75575" bIns="37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8/28 INDEPENDENT</a:t>
            </a:r>
            <a:endParaRPr sz="1200"/>
          </a:p>
        </p:txBody>
      </p:sp>
      <p:sp>
        <p:nvSpPr>
          <p:cNvPr id="135" name="Google Shape;135;p25"/>
          <p:cNvSpPr txBox="1"/>
          <p:nvPr/>
        </p:nvSpPr>
        <p:spPr>
          <a:xfrm>
            <a:off x="297650" y="4097625"/>
            <a:ext cx="8485500" cy="9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37775" rIns="75575" bIns="37775" anchor="t" anchorCtr="0">
            <a:noAutofit/>
          </a:bodyPr>
          <a:lstStyle/>
          <a:p>
            <a:pPr marL="241300" marR="0" lvl="0" indent="-234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"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 M/W Live sessions will be on Google Meets</a:t>
            </a:r>
            <a:endParaRPr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41300" marR="0" lvl="0" indent="-234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"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T/TH/F Live Q&amp;A first 15 min of each class on Google Meets</a:t>
            </a:r>
            <a:endParaRPr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41300" marR="0" lvl="0" indent="-234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"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Make sure to check in DAILY</a:t>
            </a:r>
            <a:endParaRPr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41300" marR="0" lvl="0" indent="-234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entury Gothic"/>
              <a:buChar char="•"/>
            </a:pPr>
            <a:r>
              <a:rPr lang="en"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Make sure to attach completed documents when you are ready to turn in</a:t>
            </a:r>
            <a:endParaRPr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6" name="Google Shape;136;p25"/>
          <p:cNvSpPr txBox="1"/>
          <p:nvPr/>
        </p:nvSpPr>
        <p:spPr>
          <a:xfrm>
            <a:off x="164300" y="1523975"/>
            <a:ext cx="1857300" cy="19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Check-in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Welcome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About me one pager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25"/>
          <p:cNvSpPr txBox="1"/>
          <p:nvPr/>
        </p:nvSpPr>
        <p:spPr>
          <a:xfrm>
            <a:off x="1868525" y="1523975"/>
            <a:ext cx="1652400" cy="19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Check-in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Succession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Ordering Activity on Google Forms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25"/>
          <p:cNvSpPr txBox="1"/>
          <p:nvPr/>
        </p:nvSpPr>
        <p:spPr>
          <a:xfrm>
            <a:off x="3572750" y="1523975"/>
            <a:ext cx="1722300" cy="19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Check-in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Dichotomous keys Activity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Answers from Activity on Google Form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5"/>
          <p:cNvSpPr txBox="1"/>
          <p:nvPr/>
        </p:nvSpPr>
        <p:spPr>
          <a:xfrm>
            <a:off x="5322050" y="1523975"/>
            <a:ext cx="1503900" cy="19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Check-in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Bellringer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Biodiversity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Short Answer from reading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5"/>
          <p:cNvSpPr txBox="1"/>
          <p:nvPr/>
        </p:nvSpPr>
        <p:spPr>
          <a:xfrm>
            <a:off x="7027950" y="1523975"/>
            <a:ext cx="1503900" cy="19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Check-in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Bellringer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Energy Pyramids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 b="1">
                <a:latin typeface="Calibri"/>
                <a:ea typeface="Calibri"/>
                <a:cs typeface="Calibri"/>
                <a:sym typeface="Calibri"/>
              </a:rPr>
              <a:t>Turn in Syllabus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5"/>
          <p:cNvSpPr txBox="1"/>
          <p:nvPr/>
        </p:nvSpPr>
        <p:spPr>
          <a:xfrm>
            <a:off x="266750" y="3134125"/>
            <a:ext cx="1652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Office Hours: 2:10-3:00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5"/>
          <p:cNvSpPr txBox="1"/>
          <p:nvPr/>
        </p:nvSpPr>
        <p:spPr>
          <a:xfrm>
            <a:off x="1995150" y="3150125"/>
            <a:ext cx="1652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Office Hours: 2:10-3:00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5"/>
          <p:cNvSpPr txBox="1"/>
          <p:nvPr/>
        </p:nvSpPr>
        <p:spPr>
          <a:xfrm>
            <a:off x="3723550" y="3150125"/>
            <a:ext cx="1652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Office Hours: 2:10-3:00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5"/>
          <p:cNvSpPr txBox="1"/>
          <p:nvPr/>
        </p:nvSpPr>
        <p:spPr>
          <a:xfrm>
            <a:off x="5458825" y="3150125"/>
            <a:ext cx="1652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Office Hours: 2:10-3:00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25"/>
          <p:cNvSpPr txBox="1"/>
          <p:nvPr/>
        </p:nvSpPr>
        <p:spPr>
          <a:xfrm>
            <a:off x="7194100" y="3150125"/>
            <a:ext cx="1652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Office Hours: 2:10-3:00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/>
          <p:nvPr/>
        </p:nvSpPr>
        <p:spPr>
          <a:xfrm>
            <a:off x="6711757" y="410882"/>
            <a:ext cx="2288700" cy="3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37775" rIns="75575" bIns="377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8/31-9/4</a:t>
            </a:r>
            <a:endParaRPr sz="1200"/>
          </a:p>
        </p:txBody>
      </p:sp>
      <p:sp>
        <p:nvSpPr>
          <p:cNvPr id="151" name="Google Shape;151;p26"/>
          <p:cNvSpPr txBox="1"/>
          <p:nvPr/>
        </p:nvSpPr>
        <p:spPr>
          <a:xfrm>
            <a:off x="297616" y="1299883"/>
            <a:ext cx="1652400" cy="2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37775" rIns="75575" bIns="37775" anchor="t" anchorCtr="0">
            <a:noAutofit/>
          </a:bodyPr>
          <a:lstStyle/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8/31 LIVE</a:t>
            </a:r>
            <a:endParaRPr sz="1200"/>
          </a:p>
        </p:txBody>
      </p:sp>
      <p:sp>
        <p:nvSpPr>
          <p:cNvPr id="152" name="Google Shape;152;p26"/>
          <p:cNvSpPr txBox="1"/>
          <p:nvPr/>
        </p:nvSpPr>
        <p:spPr>
          <a:xfrm>
            <a:off x="3745858" y="1329765"/>
            <a:ext cx="1652400" cy="2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37775" rIns="75575" bIns="37775" anchor="t" anchorCtr="0">
            <a:noAutofit/>
          </a:bodyPr>
          <a:lstStyle/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9/2 LIVE</a:t>
            </a:r>
            <a:endParaRPr sz="1200"/>
          </a:p>
        </p:txBody>
      </p:sp>
      <p:sp>
        <p:nvSpPr>
          <p:cNvPr id="153" name="Google Shape;153;p26"/>
          <p:cNvSpPr txBox="1"/>
          <p:nvPr/>
        </p:nvSpPr>
        <p:spPr>
          <a:xfrm>
            <a:off x="2021738" y="1318485"/>
            <a:ext cx="1652400" cy="2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37775" rIns="75575" bIns="37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9/1 INDEPENDENT</a:t>
            </a:r>
            <a:endParaRPr sz="1200"/>
          </a:p>
        </p:txBody>
      </p:sp>
      <p:sp>
        <p:nvSpPr>
          <p:cNvPr id="154" name="Google Shape;154;p26"/>
          <p:cNvSpPr txBox="1"/>
          <p:nvPr/>
        </p:nvSpPr>
        <p:spPr>
          <a:xfrm>
            <a:off x="5469978" y="1376082"/>
            <a:ext cx="1652400" cy="2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37775" rIns="75575" bIns="37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9/3 INDEPENDENT</a:t>
            </a:r>
            <a:endParaRPr sz="1200"/>
          </a:p>
        </p:txBody>
      </p:sp>
      <p:sp>
        <p:nvSpPr>
          <p:cNvPr id="155" name="Google Shape;155;p26"/>
          <p:cNvSpPr txBox="1"/>
          <p:nvPr/>
        </p:nvSpPr>
        <p:spPr>
          <a:xfrm>
            <a:off x="7194101" y="1329765"/>
            <a:ext cx="1652400" cy="2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37775" rIns="75575" bIns="37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9/4 INDEPENDENT</a:t>
            </a:r>
            <a:endParaRPr sz="1200"/>
          </a:p>
        </p:txBody>
      </p:sp>
      <p:sp>
        <p:nvSpPr>
          <p:cNvPr id="156" name="Google Shape;156;p26"/>
          <p:cNvSpPr txBox="1"/>
          <p:nvPr/>
        </p:nvSpPr>
        <p:spPr>
          <a:xfrm>
            <a:off x="297661" y="4097625"/>
            <a:ext cx="8485500" cy="2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37775" rIns="75575" bIns="3777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</a:pPr>
            <a:r>
              <a:rPr lang="en"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 M/W Live sessions will be on Google Meets</a:t>
            </a:r>
            <a:endParaRPr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</a:pPr>
            <a:r>
              <a:rPr lang="en"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T/TH/F Live Q&amp;A first 15 min of each class on Google Meets</a:t>
            </a:r>
            <a:endParaRPr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</a:pPr>
            <a:r>
              <a:rPr lang="en"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Make sure to check in DAILY</a:t>
            </a:r>
            <a:endParaRPr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entury Gothic"/>
              <a:buChar char="•"/>
            </a:pPr>
            <a:r>
              <a:rPr lang="en"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Make sure to attach completed documents when you are ready to turn in</a:t>
            </a:r>
            <a:endParaRPr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7" name="Google Shape;157;p26"/>
          <p:cNvSpPr txBox="1"/>
          <p:nvPr/>
        </p:nvSpPr>
        <p:spPr>
          <a:xfrm>
            <a:off x="164300" y="1523975"/>
            <a:ext cx="1857300" cy="19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Check-in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Bellringer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Relationships in Food Webs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6"/>
          <p:cNvSpPr txBox="1"/>
          <p:nvPr/>
        </p:nvSpPr>
        <p:spPr>
          <a:xfrm>
            <a:off x="1868525" y="1523975"/>
            <a:ext cx="1652400" cy="19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Check-in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Bellringer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Food Web Project Day 1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6"/>
          <p:cNvSpPr txBox="1"/>
          <p:nvPr/>
        </p:nvSpPr>
        <p:spPr>
          <a:xfrm>
            <a:off x="3572750" y="1523975"/>
            <a:ext cx="1722300" cy="19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Check-in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Bellringer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Food Web Project Day 2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6"/>
          <p:cNvSpPr txBox="1"/>
          <p:nvPr/>
        </p:nvSpPr>
        <p:spPr>
          <a:xfrm>
            <a:off x="5335300" y="1526750"/>
            <a:ext cx="1652400" cy="17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Check-in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Bellringer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Food Web Project Day 3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6"/>
          <p:cNvSpPr txBox="1"/>
          <p:nvPr/>
        </p:nvSpPr>
        <p:spPr>
          <a:xfrm>
            <a:off x="7027950" y="1523975"/>
            <a:ext cx="1722300" cy="19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Check-in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Bellringer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Ecology 1 Test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6"/>
          <p:cNvSpPr txBox="1"/>
          <p:nvPr/>
        </p:nvSpPr>
        <p:spPr>
          <a:xfrm>
            <a:off x="266750" y="3134125"/>
            <a:ext cx="1652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Office Hours: 2:10-3:00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6"/>
          <p:cNvSpPr txBox="1"/>
          <p:nvPr/>
        </p:nvSpPr>
        <p:spPr>
          <a:xfrm>
            <a:off x="7216400" y="3134125"/>
            <a:ext cx="1652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Office Hours: 2:10-3:00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6"/>
          <p:cNvSpPr txBox="1"/>
          <p:nvPr/>
        </p:nvSpPr>
        <p:spPr>
          <a:xfrm>
            <a:off x="5469975" y="3134125"/>
            <a:ext cx="1652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Office Hours: 2:10-3:00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6"/>
          <p:cNvSpPr txBox="1"/>
          <p:nvPr/>
        </p:nvSpPr>
        <p:spPr>
          <a:xfrm>
            <a:off x="3723550" y="3134125"/>
            <a:ext cx="1652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Office Hours: 2:10-3:00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6"/>
          <p:cNvSpPr txBox="1"/>
          <p:nvPr/>
        </p:nvSpPr>
        <p:spPr>
          <a:xfrm>
            <a:off x="2021750" y="3134125"/>
            <a:ext cx="1652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Office Hours: 2:10-3:00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"/>
          <p:cNvSpPr txBox="1"/>
          <p:nvPr/>
        </p:nvSpPr>
        <p:spPr>
          <a:xfrm>
            <a:off x="6711757" y="410882"/>
            <a:ext cx="2288700" cy="3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37775" rIns="75575" bIns="377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9/7-9/11</a:t>
            </a:r>
            <a:endParaRPr sz="1200"/>
          </a:p>
        </p:txBody>
      </p:sp>
      <p:sp>
        <p:nvSpPr>
          <p:cNvPr id="172" name="Google Shape;172;p27"/>
          <p:cNvSpPr txBox="1"/>
          <p:nvPr/>
        </p:nvSpPr>
        <p:spPr>
          <a:xfrm>
            <a:off x="297616" y="1299883"/>
            <a:ext cx="1652400" cy="2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37775" rIns="75575" bIns="37775" anchor="t" anchorCtr="0">
            <a:noAutofit/>
          </a:bodyPr>
          <a:lstStyle/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9/7 </a:t>
            </a:r>
            <a:endParaRPr sz="1200"/>
          </a:p>
        </p:txBody>
      </p:sp>
      <p:sp>
        <p:nvSpPr>
          <p:cNvPr id="173" name="Google Shape;173;p27"/>
          <p:cNvSpPr txBox="1"/>
          <p:nvPr/>
        </p:nvSpPr>
        <p:spPr>
          <a:xfrm>
            <a:off x="3745858" y="1329765"/>
            <a:ext cx="1652400" cy="2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37775" rIns="75575" bIns="37775" anchor="t" anchorCtr="0">
            <a:noAutofit/>
          </a:bodyPr>
          <a:lstStyle/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9/9 LIVE</a:t>
            </a:r>
            <a:endParaRPr sz="1200"/>
          </a:p>
        </p:txBody>
      </p:sp>
      <p:sp>
        <p:nvSpPr>
          <p:cNvPr id="174" name="Google Shape;174;p27"/>
          <p:cNvSpPr txBox="1"/>
          <p:nvPr/>
        </p:nvSpPr>
        <p:spPr>
          <a:xfrm>
            <a:off x="2021738" y="1318485"/>
            <a:ext cx="1652400" cy="2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37775" rIns="75575" bIns="37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9/8 INDEPENDENT</a:t>
            </a:r>
            <a:endParaRPr sz="1200"/>
          </a:p>
        </p:txBody>
      </p:sp>
      <p:sp>
        <p:nvSpPr>
          <p:cNvPr id="175" name="Google Shape;175;p27"/>
          <p:cNvSpPr txBox="1"/>
          <p:nvPr/>
        </p:nvSpPr>
        <p:spPr>
          <a:xfrm>
            <a:off x="5469978" y="1376082"/>
            <a:ext cx="1652400" cy="2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37775" rIns="75575" bIns="37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9/10 INDEPENDENT</a:t>
            </a:r>
            <a:endParaRPr sz="1200"/>
          </a:p>
        </p:txBody>
      </p:sp>
      <p:sp>
        <p:nvSpPr>
          <p:cNvPr id="176" name="Google Shape;176;p27"/>
          <p:cNvSpPr txBox="1"/>
          <p:nvPr/>
        </p:nvSpPr>
        <p:spPr>
          <a:xfrm>
            <a:off x="7194101" y="1329765"/>
            <a:ext cx="1652400" cy="2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37775" rIns="75575" bIns="37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9/11 INDEPENDENT</a:t>
            </a:r>
            <a:endParaRPr sz="1200"/>
          </a:p>
        </p:txBody>
      </p:sp>
      <p:sp>
        <p:nvSpPr>
          <p:cNvPr id="177" name="Google Shape;177;p27"/>
          <p:cNvSpPr txBox="1"/>
          <p:nvPr/>
        </p:nvSpPr>
        <p:spPr>
          <a:xfrm>
            <a:off x="297661" y="4097625"/>
            <a:ext cx="8485500" cy="2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37775" rIns="75575" bIns="3777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</a:pPr>
            <a:r>
              <a:rPr lang="en"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 M/W Live sessions will be on Google Meets</a:t>
            </a:r>
            <a:endParaRPr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</a:pPr>
            <a:r>
              <a:rPr lang="en"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T/TH/F Live Q&amp;A first 15 min of each class on Google Meets</a:t>
            </a:r>
            <a:endParaRPr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</a:pPr>
            <a:r>
              <a:rPr lang="en"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Make sure to check in DAILY</a:t>
            </a:r>
            <a:endParaRPr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entury Gothic"/>
              <a:buChar char="•"/>
            </a:pPr>
            <a:r>
              <a:rPr lang="en"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Make sure to attach completed documents when you are ready to turn in</a:t>
            </a:r>
            <a:endParaRPr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8" name="Google Shape;178;p27"/>
          <p:cNvSpPr txBox="1"/>
          <p:nvPr/>
        </p:nvSpPr>
        <p:spPr>
          <a:xfrm>
            <a:off x="164300" y="1523975"/>
            <a:ext cx="1857300" cy="19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NO SCHOOL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7"/>
          <p:cNvSpPr txBox="1"/>
          <p:nvPr/>
        </p:nvSpPr>
        <p:spPr>
          <a:xfrm>
            <a:off x="1868525" y="1523975"/>
            <a:ext cx="1652400" cy="19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Check-in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Bellringer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Human Dependence on Ocean Systems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7"/>
          <p:cNvSpPr txBox="1"/>
          <p:nvPr/>
        </p:nvSpPr>
        <p:spPr>
          <a:xfrm>
            <a:off x="3572750" y="1523975"/>
            <a:ext cx="1722300" cy="19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Check-in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Bellringer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Dead Zone Day 1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7"/>
          <p:cNvSpPr txBox="1"/>
          <p:nvPr/>
        </p:nvSpPr>
        <p:spPr>
          <a:xfrm>
            <a:off x="5322050" y="1523975"/>
            <a:ext cx="1503900" cy="19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Check-in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Bellringer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Dead Zone Day 2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7"/>
          <p:cNvSpPr txBox="1"/>
          <p:nvPr/>
        </p:nvSpPr>
        <p:spPr>
          <a:xfrm>
            <a:off x="7027950" y="1523975"/>
            <a:ext cx="1818600" cy="19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Check-in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Bellringer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Chernobyl Video/Notes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7"/>
          <p:cNvSpPr txBox="1"/>
          <p:nvPr/>
        </p:nvSpPr>
        <p:spPr>
          <a:xfrm>
            <a:off x="266750" y="3134125"/>
            <a:ext cx="1652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Office Hours: 2:10-3:00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7"/>
          <p:cNvSpPr txBox="1"/>
          <p:nvPr/>
        </p:nvSpPr>
        <p:spPr>
          <a:xfrm>
            <a:off x="7216400" y="3134125"/>
            <a:ext cx="1652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Office Hours: 2:10-3:00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7"/>
          <p:cNvSpPr txBox="1"/>
          <p:nvPr/>
        </p:nvSpPr>
        <p:spPr>
          <a:xfrm>
            <a:off x="5469975" y="3134125"/>
            <a:ext cx="1652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Office Hours: 2:10-3:00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7"/>
          <p:cNvSpPr txBox="1"/>
          <p:nvPr/>
        </p:nvSpPr>
        <p:spPr>
          <a:xfrm>
            <a:off x="3723550" y="3134125"/>
            <a:ext cx="1652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Office Hours: 2:10-3:00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7"/>
          <p:cNvSpPr txBox="1"/>
          <p:nvPr/>
        </p:nvSpPr>
        <p:spPr>
          <a:xfrm>
            <a:off x="2021750" y="3134125"/>
            <a:ext cx="1652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Office Hours: 2:10-3:00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8"/>
          <p:cNvSpPr txBox="1"/>
          <p:nvPr/>
        </p:nvSpPr>
        <p:spPr>
          <a:xfrm>
            <a:off x="6711757" y="410882"/>
            <a:ext cx="2288700" cy="3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37775" rIns="75575" bIns="377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9/14-9/18</a:t>
            </a:r>
            <a:endParaRPr sz="1200"/>
          </a:p>
        </p:txBody>
      </p:sp>
      <p:sp>
        <p:nvSpPr>
          <p:cNvPr id="193" name="Google Shape;193;p28"/>
          <p:cNvSpPr txBox="1"/>
          <p:nvPr/>
        </p:nvSpPr>
        <p:spPr>
          <a:xfrm>
            <a:off x="297616" y="1299883"/>
            <a:ext cx="1652400" cy="2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37775" rIns="75575" bIns="37775" anchor="t" anchorCtr="0">
            <a:noAutofit/>
          </a:bodyPr>
          <a:lstStyle/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9/14 LIVE </a:t>
            </a:r>
            <a:endParaRPr sz="1200"/>
          </a:p>
        </p:txBody>
      </p:sp>
      <p:sp>
        <p:nvSpPr>
          <p:cNvPr id="194" name="Google Shape;194;p28"/>
          <p:cNvSpPr txBox="1"/>
          <p:nvPr/>
        </p:nvSpPr>
        <p:spPr>
          <a:xfrm>
            <a:off x="3745858" y="1329765"/>
            <a:ext cx="1652400" cy="2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37775" rIns="75575" bIns="37775" anchor="t" anchorCtr="0">
            <a:noAutofit/>
          </a:bodyPr>
          <a:lstStyle/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9/16 LIVE</a:t>
            </a:r>
            <a:endParaRPr sz="1200"/>
          </a:p>
        </p:txBody>
      </p:sp>
      <p:sp>
        <p:nvSpPr>
          <p:cNvPr id="195" name="Google Shape;195;p28"/>
          <p:cNvSpPr txBox="1"/>
          <p:nvPr/>
        </p:nvSpPr>
        <p:spPr>
          <a:xfrm>
            <a:off x="2021738" y="1318485"/>
            <a:ext cx="1652400" cy="2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37775" rIns="75575" bIns="37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9/15 INDEPENDENT</a:t>
            </a:r>
            <a:endParaRPr sz="1200"/>
          </a:p>
        </p:txBody>
      </p:sp>
      <p:sp>
        <p:nvSpPr>
          <p:cNvPr id="196" name="Google Shape;196;p28"/>
          <p:cNvSpPr txBox="1"/>
          <p:nvPr/>
        </p:nvSpPr>
        <p:spPr>
          <a:xfrm>
            <a:off x="5469978" y="1376082"/>
            <a:ext cx="1652400" cy="2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37775" rIns="75575" bIns="37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9/17 INDEPENDENT</a:t>
            </a:r>
            <a:endParaRPr sz="1200"/>
          </a:p>
        </p:txBody>
      </p:sp>
      <p:sp>
        <p:nvSpPr>
          <p:cNvPr id="197" name="Google Shape;197;p28"/>
          <p:cNvSpPr txBox="1"/>
          <p:nvPr/>
        </p:nvSpPr>
        <p:spPr>
          <a:xfrm>
            <a:off x="7194101" y="1329765"/>
            <a:ext cx="1652400" cy="2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37775" rIns="75575" bIns="37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9/18 INDEPENDENT</a:t>
            </a:r>
            <a:endParaRPr sz="1200"/>
          </a:p>
        </p:txBody>
      </p:sp>
      <p:sp>
        <p:nvSpPr>
          <p:cNvPr id="198" name="Google Shape;198;p28"/>
          <p:cNvSpPr txBox="1"/>
          <p:nvPr/>
        </p:nvSpPr>
        <p:spPr>
          <a:xfrm>
            <a:off x="297661" y="4097625"/>
            <a:ext cx="8485500" cy="2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37775" rIns="75575" bIns="3777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</a:pPr>
            <a:r>
              <a:rPr lang="en"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 M/W Live sessions will be on Google Meets</a:t>
            </a:r>
            <a:endParaRPr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</a:pPr>
            <a:r>
              <a:rPr lang="en"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T/TH/F Live Q&amp;A first 15 min of each class on Google Meets</a:t>
            </a:r>
            <a:endParaRPr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</a:pPr>
            <a:r>
              <a:rPr lang="en"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Make sure to check in DAILY</a:t>
            </a:r>
            <a:endParaRPr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entury Gothic"/>
              <a:buChar char="•"/>
            </a:pPr>
            <a:r>
              <a:rPr lang="en"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Make sure to attach completed documents when you are ready to turn in</a:t>
            </a:r>
            <a:endParaRPr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9" name="Google Shape;199;p28"/>
          <p:cNvSpPr txBox="1"/>
          <p:nvPr/>
        </p:nvSpPr>
        <p:spPr>
          <a:xfrm>
            <a:off x="164300" y="1523975"/>
            <a:ext cx="1857300" cy="19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Check-in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Bellringer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8"/>
          <p:cNvSpPr txBox="1"/>
          <p:nvPr/>
        </p:nvSpPr>
        <p:spPr>
          <a:xfrm>
            <a:off x="1868525" y="1523975"/>
            <a:ext cx="1652400" cy="19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Check-in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Bellringer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8"/>
          <p:cNvSpPr txBox="1"/>
          <p:nvPr/>
        </p:nvSpPr>
        <p:spPr>
          <a:xfrm>
            <a:off x="3572750" y="1523975"/>
            <a:ext cx="1722300" cy="19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Check-in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Bellringer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endParaRPr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8"/>
          <p:cNvSpPr txBox="1"/>
          <p:nvPr/>
        </p:nvSpPr>
        <p:spPr>
          <a:xfrm>
            <a:off x="5322050" y="1523975"/>
            <a:ext cx="1503900" cy="19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Check-in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Bellringer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8"/>
          <p:cNvSpPr txBox="1"/>
          <p:nvPr/>
        </p:nvSpPr>
        <p:spPr>
          <a:xfrm>
            <a:off x="7027950" y="1523975"/>
            <a:ext cx="1818600" cy="19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Check-in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Bellringer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8"/>
          <p:cNvSpPr txBox="1"/>
          <p:nvPr/>
        </p:nvSpPr>
        <p:spPr>
          <a:xfrm>
            <a:off x="266750" y="3134125"/>
            <a:ext cx="1652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Office Hours: 2:19-3:15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8"/>
          <p:cNvSpPr txBox="1"/>
          <p:nvPr/>
        </p:nvSpPr>
        <p:spPr>
          <a:xfrm>
            <a:off x="7216400" y="3122600"/>
            <a:ext cx="1652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Office Hours: 2:19-3:15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8"/>
          <p:cNvSpPr txBox="1"/>
          <p:nvPr/>
        </p:nvSpPr>
        <p:spPr>
          <a:xfrm>
            <a:off x="5469975" y="3122600"/>
            <a:ext cx="1652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Office Hours: 2:19-3:15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8"/>
          <p:cNvSpPr txBox="1"/>
          <p:nvPr/>
        </p:nvSpPr>
        <p:spPr>
          <a:xfrm>
            <a:off x="3723550" y="3136725"/>
            <a:ext cx="1652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Office Hours: 2:19-3:15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28"/>
          <p:cNvSpPr txBox="1"/>
          <p:nvPr/>
        </p:nvSpPr>
        <p:spPr>
          <a:xfrm>
            <a:off x="2021750" y="3136725"/>
            <a:ext cx="1652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Office Hours: 2:19-3:15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395</Words>
  <Application>Microsoft Office PowerPoint</Application>
  <PresentationFormat>On-screen Show (16:9)</PresentationFormat>
  <Paragraphs>120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Century Gothic</vt:lpstr>
      <vt:lpstr>Calibri</vt:lpstr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Tawny S Nash (DickinsonISD)</dc:creator>
  <cp:lastModifiedBy>Tawny S Nash (DickinsonISD)</cp:lastModifiedBy>
  <cp:revision>1</cp:revision>
  <dcterms:modified xsi:type="dcterms:W3CDTF">2020-08-18T19:53:55Z</dcterms:modified>
</cp:coreProperties>
</file>